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79" r:id="rId3"/>
    <p:sldId id="270" r:id="rId4"/>
    <p:sldId id="259" r:id="rId5"/>
    <p:sldId id="285" r:id="rId6"/>
    <p:sldId id="286" r:id="rId7"/>
    <p:sldId id="284" r:id="rId8"/>
    <p:sldId id="282" r:id="rId9"/>
    <p:sldId id="283" r:id="rId10"/>
    <p:sldId id="289" r:id="rId11"/>
    <p:sldId id="280" r:id="rId12"/>
    <p:sldId id="288" r:id="rId13"/>
    <p:sldId id="262" r:id="rId14"/>
    <p:sldId id="263" r:id="rId15"/>
    <p:sldId id="292" r:id="rId16"/>
    <p:sldId id="293" r:id="rId17"/>
    <p:sldId id="264" r:id="rId18"/>
    <p:sldId id="281" r:id="rId19"/>
    <p:sldId id="276" r:id="rId20"/>
    <p:sldId id="273" r:id="rId21"/>
    <p:sldId id="267" r:id="rId22"/>
    <p:sldId id="277" r:id="rId23"/>
    <p:sldId id="274" r:id="rId24"/>
    <p:sldId id="278" r:id="rId25"/>
    <p:sldId id="269" r:id="rId26"/>
    <p:sldId id="26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6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4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0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6871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01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6140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67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7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5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7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5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4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4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5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8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9FBE1B0-FB11-4048-9A7B-AED4EE23372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AA683AA-0D07-46A7-B679-E7DB8833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08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3F1341-BE8A-485A-8B02-EB36BDEF9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     </a:t>
            </a:r>
          </a:p>
          <a:p>
            <a:pPr algn="ctr"/>
            <a:endParaRPr lang="en-US" sz="40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677F5768-E663-4DA3-928B-187494C5B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" y="-20863"/>
            <a:ext cx="12196041" cy="6878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DE8C4-4BE2-4D9D-8A67-568A120B5531}"/>
              </a:ext>
            </a:extLst>
          </p:cNvPr>
          <p:cNvSpPr txBox="1"/>
          <p:nvPr/>
        </p:nvSpPr>
        <p:spPr>
          <a:xfrm>
            <a:off x="3109312" y="1472887"/>
            <a:ext cx="616606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lgerian" pitchFamily="82" charset="0"/>
              </a:rPr>
              <a:t>Student’s result 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lgerian" pitchFamily="82" charset="0"/>
              </a:rPr>
              <a:t>processing System</a:t>
            </a:r>
            <a:br>
              <a:rPr lang="en-US" sz="44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presented By</a:t>
            </a:r>
          </a:p>
          <a:p>
            <a:pPr algn="ctr"/>
            <a:br>
              <a:rPr lang="en-US" sz="44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lgerian" pitchFamily="82" charset="0"/>
              </a:rPr>
              <a:t>Team Alpha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4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343DF-A9C0-48B5-ABAE-DA1C21A2F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"/>
            <a:ext cx="12192000" cy="685630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AD3A718-7496-442C-9C49-508A92842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16357600" y="4643120"/>
            <a:ext cx="2760980" cy="5791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altLang="en-US" dirty="0">
                <a:cs typeface="Times New Roman" panose="02020603050405020304" pitchFamily="18" charset="0"/>
              </a:rPr>
              <a:t>View attendance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7D9028-825C-4126-B897-0685A88D9A1A}"/>
              </a:ext>
            </a:extLst>
          </p:cNvPr>
          <p:cNvSpPr/>
          <p:nvPr/>
        </p:nvSpPr>
        <p:spPr>
          <a:xfrm>
            <a:off x="2481116" y="2836846"/>
            <a:ext cx="3435532" cy="718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View attendance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60E4C0-3BD1-4979-9040-289A87A77806}"/>
              </a:ext>
            </a:extLst>
          </p:cNvPr>
          <p:cNvSpPr/>
          <p:nvPr/>
        </p:nvSpPr>
        <p:spPr>
          <a:xfrm>
            <a:off x="2481116" y="1343431"/>
            <a:ext cx="3435532" cy="718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View results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74F0D-FD82-4585-AE72-FE56FE371B24}"/>
              </a:ext>
            </a:extLst>
          </p:cNvPr>
          <p:cNvSpPr/>
          <p:nvPr/>
        </p:nvSpPr>
        <p:spPr>
          <a:xfrm>
            <a:off x="2481116" y="4330261"/>
            <a:ext cx="3435532" cy="718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View Schedules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5A0A6-BADA-41E3-A706-7F93440A9768}"/>
              </a:ext>
            </a:extLst>
          </p:cNvPr>
          <p:cNvSpPr txBox="1"/>
          <p:nvPr/>
        </p:nvSpPr>
        <p:spPr>
          <a:xfrm>
            <a:off x="7278416" y="52552"/>
            <a:ext cx="239986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0EB96-CAFE-4203-9984-B17DBFAFA6CF}"/>
              </a:ext>
            </a:extLst>
          </p:cNvPr>
          <p:cNvSpPr txBox="1"/>
          <p:nvPr/>
        </p:nvSpPr>
        <p:spPr>
          <a:xfrm>
            <a:off x="10407869" y="43793"/>
            <a:ext cx="1449551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/>
              <a:t>  LOGOUT</a:t>
            </a:r>
          </a:p>
        </p:txBody>
      </p:sp>
    </p:spTree>
    <p:extLst>
      <p:ext uri="{BB962C8B-B14F-4D97-AF65-F5344CB8AC3E}">
        <p14:creationId xmlns:p14="http://schemas.microsoft.com/office/powerpoint/2010/main" val="91231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802D-A3A1-4616-B7BC-A3BFAE0A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2897" y="5491655"/>
            <a:ext cx="2395646" cy="75674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FB7973-4A9C-41BC-8E5D-4D9EED3F9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A4542-6AA0-4AFF-B63B-207D8AF68BA9}"/>
              </a:ext>
            </a:extLst>
          </p:cNvPr>
          <p:cNvSpPr/>
          <p:nvPr/>
        </p:nvSpPr>
        <p:spPr>
          <a:xfrm>
            <a:off x="4243583" y="1443981"/>
            <a:ext cx="2024743" cy="7837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24October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37AFD-98B4-4CD4-94F4-B20C38AAF998}"/>
              </a:ext>
            </a:extLst>
          </p:cNvPr>
          <p:cNvSpPr/>
          <p:nvPr/>
        </p:nvSpPr>
        <p:spPr>
          <a:xfrm>
            <a:off x="4243582" y="2403140"/>
            <a:ext cx="2024743" cy="783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Classes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CA99ED-9234-4DE3-B8FB-7B4CC65FDA04}"/>
              </a:ext>
            </a:extLst>
          </p:cNvPr>
          <p:cNvSpPr/>
          <p:nvPr/>
        </p:nvSpPr>
        <p:spPr>
          <a:xfrm>
            <a:off x="4243582" y="3367173"/>
            <a:ext cx="2024743" cy="783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MCQ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004CB-E2B5-404C-BB86-4AEDBCE2418E}"/>
              </a:ext>
            </a:extLst>
          </p:cNvPr>
          <p:cNvSpPr/>
          <p:nvPr/>
        </p:nvSpPr>
        <p:spPr>
          <a:xfrm>
            <a:off x="9880474" y="5880099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Done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35E8E-568F-4A25-ABE8-B6CFE926AD78}"/>
              </a:ext>
            </a:extLst>
          </p:cNvPr>
          <p:cNvSpPr/>
          <p:nvPr/>
        </p:nvSpPr>
        <p:spPr>
          <a:xfrm>
            <a:off x="4243582" y="4268568"/>
            <a:ext cx="2024743" cy="783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 Mins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EF2E5-0C03-429A-9699-02676659A9BA}"/>
              </a:ext>
            </a:extLst>
          </p:cNvPr>
          <p:cNvSpPr txBox="1"/>
          <p:nvPr/>
        </p:nvSpPr>
        <p:spPr>
          <a:xfrm>
            <a:off x="7278416" y="52552"/>
            <a:ext cx="239986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65489-3087-4A84-A5D2-F66CB531CB30}"/>
              </a:ext>
            </a:extLst>
          </p:cNvPr>
          <p:cNvSpPr txBox="1"/>
          <p:nvPr/>
        </p:nvSpPr>
        <p:spPr>
          <a:xfrm>
            <a:off x="9735208" y="52552"/>
            <a:ext cx="239986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b="1" dirty="0"/>
              <a:t>LOGOUT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F6B0899F-0FB2-4B4D-BBA2-973B42B8EEB9}"/>
              </a:ext>
            </a:extLst>
          </p:cNvPr>
          <p:cNvSpPr txBox="1">
            <a:spLocks/>
          </p:cNvSpPr>
          <p:nvPr/>
        </p:nvSpPr>
        <p:spPr>
          <a:xfrm>
            <a:off x="533102" y="1554696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Quiz:   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      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Syllabus: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Question Pattern: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Time:</a:t>
            </a:r>
          </a:p>
        </p:txBody>
      </p:sp>
    </p:spTree>
    <p:extLst>
      <p:ext uri="{BB962C8B-B14F-4D97-AF65-F5344CB8AC3E}">
        <p14:creationId xmlns:p14="http://schemas.microsoft.com/office/powerpoint/2010/main" val="142000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802D-A3A1-4616-B7BC-A3BFAE0A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2897" y="5491655"/>
            <a:ext cx="2395646" cy="75674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FB7973-4A9C-41BC-8E5D-4D9EED3F9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A4542-6AA0-4AFF-B63B-207D8AF68BA9}"/>
              </a:ext>
            </a:extLst>
          </p:cNvPr>
          <p:cNvSpPr/>
          <p:nvPr/>
        </p:nvSpPr>
        <p:spPr>
          <a:xfrm>
            <a:off x="2508819" y="1397074"/>
            <a:ext cx="2024743" cy="7837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Student</a:t>
            </a:r>
          </a:p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6F15371-8B78-461D-A629-2910CC1C0810}"/>
              </a:ext>
            </a:extLst>
          </p:cNvPr>
          <p:cNvSpPr/>
          <p:nvPr/>
        </p:nvSpPr>
        <p:spPr>
          <a:xfrm>
            <a:off x="1750900" y="3166000"/>
            <a:ext cx="540477" cy="32264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37AFD-98B4-4CD4-94F4-B20C38AAF998}"/>
              </a:ext>
            </a:extLst>
          </p:cNvPr>
          <p:cNvSpPr/>
          <p:nvPr/>
        </p:nvSpPr>
        <p:spPr>
          <a:xfrm>
            <a:off x="2508819" y="2935437"/>
            <a:ext cx="2024743" cy="783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Faculty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CA99ED-9234-4DE3-B8FB-7B4CC65FDA04}"/>
              </a:ext>
            </a:extLst>
          </p:cNvPr>
          <p:cNvSpPr/>
          <p:nvPr/>
        </p:nvSpPr>
        <p:spPr>
          <a:xfrm>
            <a:off x="2508819" y="4504832"/>
            <a:ext cx="2024743" cy="783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Admin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004CB-E2B5-404C-BB86-4AEDBCE2418E}"/>
              </a:ext>
            </a:extLst>
          </p:cNvPr>
          <p:cNvSpPr/>
          <p:nvPr/>
        </p:nvSpPr>
        <p:spPr>
          <a:xfrm>
            <a:off x="9880474" y="5880099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228178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9E88A-CBF4-4602-A399-42C5AB6A5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9200" y="5496560"/>
            <a:ext cx="4291012" cy="965199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F4633-FA56-44B2-B169-9C9AF6BDE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67329F3-2086-478F-9157-E3413D309533}"/>
              </a:ext>
            </a:extLst>
          </p:cNvPr>
          <p:cNvSpPr txBox="1">
            <a:spLocks/>
          </p:cNvSpPr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User id           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Password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D3588-93A7-4281-88F0-90F9EB54AA45}"/>
              </a:ext>
            </a:extLst>
          </p:cNvPr>
          <p:cNvSpPr/>
          <p:nvPr/>
        </p:nvSpPr>
        <p:spPr>
          <a:xfrm>
            <a:off x="3535680" y="1744345"/>
            <a:ext cx="1950720" cy="4310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45116-32426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57F98-AC4B-4AFE-892F-E8A437735E26}"/>
              </a:ext>
            </a:extLst>
          </p:cNvPr>
          <p:cNvSpPr/>
          <p:nvPr/>
        </p:nvSpPr>
        <p:spPr>
          <a:xfrm>
            <a:off x="3535680" y="2807169"/>
            <a:ext cx="1950720" cy="4310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********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22D1D-2C66-49BA-BF13-E0672B157F11}"/>
              </a:ext>
            </a:extLst>
          </p:cNvPr>
          <p:cNvSpPr txBox="1"/>
          <p:nvPr/>
        </p:nvSpPr>
        <p:spPr>
          <a:xfrm>
            <a:off x="895131" y="4794219"/>
            <a:ext cx="85344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4000" b="1" dirty="0">
                <a:latin typeface="Bahnschrift" panose="020B0502040204020203" pitchFamily="34" charset="0"/>
              </a:rPr>
              <a:t>LOGIN</a:t>
            </a:r>
            <a:r>
              <a:rPr lang="en-US" sz="4000" dirty="0">
                <a:latin typeface="Bahnschrift" panose="020B0502040204020203" pitchFamily="34" charset="0"/>
              </a:rPr>
              <a:t>                </a:t>
            </a:r>
            <a:r>
              <a:rPr lang="en-US" sz="2400" b="1" dirty="0">
                <a:latin typeface="Bahnschrift" panose="020B0502040204020203" pitchFamily="34" charset="0"/>
              </a:rPr>
              <a:t>Forgot Password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62368-8F03-412E-BD30-A2CDBE3F7C1E}"/>
              </a:ext>
            </a:extLst>
          </p:cNvPr>
          <p:cNvSpPr txBox="1"/>
          <p:nvPr/>
        </p:nvSpPr>
        <p:spPr>
          <a:xfrm>
            <a:off x="7497378" y="6107317"/>
            <a:ext cx="127000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RESISTER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28A6F-1D31-4163-B6EB-6B98B9B438F4}"/>
              </a:ext>
            </a:extLst>
          </p:cNvPr>
          <p:cNvSpPr txBox="1"/>
          <p:nvPr/>
        </p:nvSpPr>
        <p:spPr>
          <a:xfrm>
            <a:off x="9765863" y="116303"/>
            <a:ext cx="209331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HOME PAGE</a:t>
            </a:r>
          </a:p>
        </p:txBody>
      </p:sp>
    </p:spTree>
    <p:extLst>
      <p:ext uri="{BB962C8B-B14F-4D97-AF65-F5344CB8AC3E}">
        <p14:creationId xmlns:p14="http://schemas.microsoft.com/office/powerpoint/2010/main" val="405596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3C6C-A52F-4207-8193-4890642E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320" y="4572000"/>
            <a:ext cx="3965892" cy="8026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0BC48-8DD0-4BB2-BB97-49DAA559D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818E8-063F-4D7B-8726-6A9BE8BF939F}"/>
              </a:ext>
            </a:extLst>
          </p:cNvPr>
          <p:cNvSpPr/>
          <p:nvPr/>
        </p:nvSpPr>
        <p:spPr>
          <a:xfrm>
            <a:off x="3020648" y="1938384"/>
            <a:ext cx="3435532" cy="7184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Views personal details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5034F5-2763-4A48-8655-28E80B385A0E}"/>
              </a:ext>
            </a:extLst>
          </p:cNvPr>
          <p:cNvSpPr/>
          <p:nvPr/>
        </p:nvSpPr>
        <p:spPr>
          <a:xfrm>
            <a:off x="3020648" y="3477623"/>
            <a:ext cx="3435532" cy="718457"/>
          </a:xfrm>
          <a:prstGeom prst="rect">
            <a:avLst/>
          </a:prstGeom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Set results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9F562-2FF0-4DA9-A6B4-51440AE8077D}"/>
              </a:ext>
            </a:extLst>
          </p:cNvPr>
          <p:cNvSpPr/>
          <p:nvPr/>
        </p:nvSpPr>
        <p:spPr>
          <a:xfrm>
            <a:off x="3020648" y="5119188"/>
            <a:ext cx="3435532" cy="718457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Set Schedules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7DFAF-853E-4B3E-905F-84CD75711644}"/>
              </a:ext>
            </a:extLst>
          </p:cNvPr>
          <p:cNvSpPr txBox="1"/>
          <p:nvPr/>
        </p:nvSpPr>
        <p:spPr>
          <a:xfrm>
            <a:off x="7059449" y="107544"/>
            <a:ext cx="209331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DFAA7-BE70-49BD-990B-6A00B5F20C84}"/>
              </a:ext>
            </a:extLst>
          </p:cNvPr>
          <p:cNvSpPr txBox="1"/>
          <p:nvPr/>
        </p:nvSpPr>
        <p:spPr>
          <a:xfrm>
            <a:off x="10098690" y="107544"/>
            <a:ext cx="169917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 LOGOUT</a:t>
            </a:r>
          </a:p>
        </p:txBody>
      </p:sp>
    </p:spTree>
    <p:extLst>
      <p:ext uri="{BB962C8B-B14F-4D97-AF65-F5344CB8AC3E}">
        <p14:creationId xmlns:p14="http://schemas.microsoft.com/office/powerpoint/2010/main" val="16863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802D-A3A1-4616-B7BC-A3BFAE0A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2897" y="5491655"/>
            <a:ext cx="2395646" cy="75674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FB7973-4A9C-41BC-8E5D-4D9EED3F9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A4542-6AA0-4AFF-B63B-207D8AF68BA9}"/>
              </a:ext>
            </a:extLst>
          </p:cNvPr>
          <p:cNvSpPr/>
          <p:nvPr/>
        </p:nvSpPr>
        <p:spPr>
          <a:xfrm>
            <a:off x="4243583" y="1443981"/>
            <a:ext cx="2024743" cy="7837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MD. Nazmul Hossain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37AFD-98B4-4CD4-94F4-B20C38AAF998}"/>
              </a:ext>
            </a:extLst>
          </p:cNvPr>
          <p:cNvSpPr/>
          <p:nvPr/>
        </p:nvSpPr>
        <p:spPr>
          <a:xfrm>
            <a:off x="4243582" y="2403140"/>
            <a:ext cx="2024743" cy="783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165678-8920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CA99ED-9234-4DE3-B8FB-7B4CC65FDA04}"/>
              </a:ext>
            </a:extLst>
          </p:cNvPr>
          <p:cNvSpPr/>
          <p:nvPr/>
        </p:nvSpPr>
        <p:spPr>
          <a:xfrm>
            <a:off x="4243582" y="3367173"/>
            <a:ext cx="2024743" cy="783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004CB-E2B5-404C-BB86-4AEDBCE2418E}"/>
              </a:ext>
            </a:extLst>
          </p:cNvPr>
          <p:cNvSpPr/>
          <p:nvPr/>
        </p:nvSpPr>
        <p:spPr>
          <a:xfrm>
            <a:off x="9880474" y="5880099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35E8E-568F-4A25-ABE8-B6CFE926AD78}"/>
              </a:ext>
            </a:extLst>
          </p:cNvPr>
          <p:cNvSpPr/>
          <p:nvPr/>
        </p:nvSpPr>
        <p:spPr>
          <a:xfrm>
            <a:off x="4243582" y="4268568"/>
            <a:ext cx="2024743" cy="783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Lecturer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EF2E5-0C03-429A-9699-02676659A9BA}"/>
              </a:ext>
            </a:extLst>
          </p:cNvPr>
          <p:cNvSpPr txBox="1"/>
          <p:nvPr/>
        </p:nvSpPr>
        <p:spPr>
          <a:xfrm>
            <a:off x="7278416" y="52552"/>
            <a:ext cx="239986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65489-3087-4A84-A5D2-F66CB531CB30}"/>
              </a:ext>
            </a:extLst>
          </p:cNvPr>
          <p:cNvSpPr txBox="1"/>
          <p:nvPr/>
        </p:nvSpPr>
        <p:spPr>
          <a:xfrm>
            <a:off x="9735208" y="52552"/>
            <a:ext cx="239986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b="1" dirty="0"/>
              <a:t>LOGOUT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F6B0899F-0FB2-4B4D-BBA2-973B42B8EEB9}"/>
              </a:ext>
            </a:extLst>
          </p:cNvPr>
          <p:cNvSpPr txBox="1">
            <a:spLocks/>
          </p:cNvSpPr>
          <p:nvPr/>
        </p:nvSpPr>
        <p:spPr>
          <a:xfrm>
            <a:off x="533102" y="1554696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Name:   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      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ID: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Department: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Position: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4EB81F-C908-40EF-9071-1376ABA20338}"/>
              </a:ext>
            </a:extLst>
          </p:cNvPr>
          <p:cNvSpPr/>
          <p:nvPr/>
        </p:nvSpPr>
        <p:spPr>
          <a:xfrm>
            <a:off x="533102" y="5822739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98804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3C6C-A52F-4207-8193-4890642E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320" y="4572000"/>
            <a:ext cx="3965892" cy="8026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0BC48-8DD0-4BB2-BB97-49DAA559D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818E8-063F-4D7B-8726-6A9BE8BF939F}"/>
              </a:ext>
            </a:extLst>
          </p:cNvPr>
          <p:cNvSpPr/>
          <p:nvPr/>
        </p:nvSpPr>
        <p:spPr>
          <a:xfrm>
            <a:off x="3020648" y="1938384"/>
            <a:ext cx="3435532" cy="7184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Views personal details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5034F5-2763-4A48-8655-28E80B385A0E}"/>
              </a:ext>
            </a:extLst>
          </p:cNvPr>
          <p:cNvSpPr/>
          <p:nvPr/>
        </p:nvSpPr>
        <p:spPr>
          <a:xfrm>
            <a:off x="3020648" y="3477623"/>
            <a:ext cx="3435532" cy="718457"/>
          </a:xfrm>
          <a:prstGeom prst="rect">
            <a:avLst/>
          </a:prstGeom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Set results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9F562-2FF0-4DA9-A6B4-51440AE8077D}"/>
              </a:ext>
            </a:extLst>
          </p:cNvPr>
          <p:cNvSpPr/>
          <p:nvPr/>
        </p:nvSpPr>
        <p:spPr>
          <a:xfrm>
            <a:off x="3020648" y="5119188"/>
            <a:ext cx="3435532" cy="718457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Set Schedules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7DFAF-853E-4B3E-905F-84CD75711644}"/>
              </a:ext>
            </a:extLst>
          </p:cNvPr>
          <p:cNvSpPr txBox="1"/>
          <p:nvPr/>
        </p:nvSpPr>
        <p:spPr>
          <a:xfrm>
            <a:off x="7059449" y="107544"/>
            <a:ext cx="209331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DFAA7-BE70-49BD-990B-6A00B5F20C84}"/>
              </a:ext>
            </a:extLst>
          </p:cNvPr>
          <p:cNvSpPr txBox="1"/>
          <p:nvPr/>
        </p:nvSpPr>
        <p:spPr>
          <a:xfrm>
            <a:off x="10098690" y="107544"/>
            <a:ext cx="169917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 LOGOUT</a:t>
            </a:r>
          </a:p>
        </p:txBody>
      </p:sp>
    </p:spTree>
    <p:extLst>
      <p:ext uri="{BB962C8B-B14F-4D97-AF65-F5344CB8AC3E}">
        <p14:creationId xmlns:p14="http://schemas.microsoft.com/office/powerpoint/2010/main" val="265046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966A-67B2-4A7D-B001-BBE3DCA2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1760" y="4734560"/>
            <a:ext cx="3965892" cy="7823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A8251-AC5F-4DC5-BD8D-D643EC0A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25EE96A-0C48-4768-AAC8-6286510EE6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9899788"/>
              </p:ext>
            </p:extLst>
          </p:nvPr>
        </p:nvGraphicFramePr>
        <p:xfrm>
          <a:off x="2015173" y="167640"/>
          <a:ext cx="853440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913">
                  <a:extLst>
                    <a:ext uri="{9D8B030D-6E8A-4147-A177-3AD203B41FA5}">
                      <a16:colId xmlns:a16="http://schemas.microsoft.com/office/drawing/2014/main" val="2183498829"/>
                    </a:ext>
                  </a:extLst>
                </a:gridCol>
                <a:gridCol w="2927847">
                  <a:extLst>
                    <a:ext uri="{9D8B030D-6E8A-4147-A177-3AD203B41FA5}">
                      <a16:colId xmlns:a16="http://schemas.microsoft.com/office/drawing/2014/main" val="275197182"/>
                    </a:ext>
                  </a:extLst>
                </a:gridCol>
                <a:gridCol w="2235201">
                  <a:extLst>
                    <a:ext uri="{9D8B030D-6E8A-4147-A177-3AD203B41FA5}">
                      <a16:colId xmlns:a16="http://schemas.microsoft.com/office/drawing/2014/main" val="3583102374"/>
                    </a:ext>
                  </a:extLst>
                </a:gridCol>
                <a:gridCol w="1537252">
                  <a:extLst>
                    <a:ext uri="{9D8B030D-6E8A-4147-A177-3AD203B41FA5}">
                      <a16:colId xmlns:a16="http://schemas.microsoft.com/office/drawing/2014/main" val="1612201149"/>
                    </a:ext>
                  </a:extLst>
                </a:gridCol>
                <a:gridCol w="1348189">
                  <a:extLst>
                    <a:ext uri="{9D8B030D-6E8A-4147-A177-3AD203B41FA5}">
                      <a16:colId xmlns:a16="http://schemas.microsoft.com/office/drawing/2014/main" val="201523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Roll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 Name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1921594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Turzo Roy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19-40403-1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3676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Ajoy</a:t>
                      </a:r>
                      <a:r>
                        <a:rPr lang="en-US" dirty="0"/>
                        <a:t> Roy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20-42174-1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52517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Steve Rogers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17-34256-2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170908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Tony Stark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19-53465-2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313732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Chadwick Boseman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19-40123-1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2728932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 Romanoff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20-34526-1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409581767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8BED33E-BD81-4711-98A9-B3426F7EDDB8}"/>
              </a:ext>
            </a:extLst>
          </p:cNvPr>
          <p:cNvSpPr txBox="1">
            <a:spLocks/>
          </p:cNvSpPr>
          <p:nvPr/>
        </p:nvSpPr>
        <p:spPr>
          <a:xfrm>
            <a:off x="1852454" y="3855700"/>
            <a:ext cx="8852852" cy="190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American International </a:t>
            </a:r>
          </a:p>
          <a:p>
            <a:r>
              <a:rPr lang="en-US" b="1" dirty="0"/>
              <a:t>University Bangladesh</a:t>
            </a:r>
            <a:br>
              <a:rPr lang="en-US" b="1" dirty="0"/>
            </a:br>
            <a:br>
              <a:rPr lang="en-US" dirty="0"/>
            </a:br>
            <a:r>
              <a:rPr lang="en-US" sz="2800" b="1" dirty="0"/>
              <a:t>Subject: Java                   </a:t>
            </a:r>
            <a:r>
              <a:rPr lang="en-US" sz="2800" b="1" dirty="0" err="1"/>
              <a:t>SecTIon</a:t>
            </a:r>
            <a:r>
              <a:rPr lang="en-US" sz="2800" b="1" dirty="0"/>
              <a:t>: CC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5CD6A-9A2C-44CF-8C82-5DF804364048}"/>
              </a:ext>
            </a:extLst>
          </p:cNvPr>
          <p:cNvSpPr/>
          <p:nvPr/>
        </p:nvSpPr>
        <p:spPr>
          <a:xfrm>
            <a:off x="9580813" y="5897154"/>
            <a:ext cx="2248986" cy="600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Logout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3DBF94-1F09-4ECC-8473-95276F019B94}"/>
              </a:ext>
            </a:extLst>
          </p:cNvPr>
          <p:cNvSpPr/>
          <p:nvPr/>
        </p:nvSpPr>
        <p:spPr>
          <a:xfrm>
            <a:off x="684212" y="5911667"/>
            <a:ext cx="1320801" cy="6008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/>
              <a:t>    BACK</a:t>
            </a:r>
          </a:p>
        </p:txBody>
      </p:sp>
    </p:spTree>
    <p:extLst>
      <p:ext uri="{BB962C8B-B14F-4D97-AF65-F5344CB8AC3E}">
        <p14:creationId xmlns:p14="http://schemas.microsoft.com/office/powerpoint/2010/main" val="89286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BA0D-DC32-4F4D-B411-7AC8C40B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0345" y="5535449"/>
            <a:ext cx="3122612" cy="9494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05675A-516E-4F23-B6B7-397B4F71D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42857-6BD2-4D49-BAD9-3A87DEA901C6}"/>
              </a:ext>
            </a:extLst>
          </p:cNvPr>
          <p:cNvSpPr/>
          <p:nvPr/>
        </p:nvSpPr>
        <p:spPr>
          <a:xfrm>
            <a:off x="2214954" y="1493418"/>
            <a:ext cx="1946365" cy="692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023E3-291B-48D0-BF80-67B25B0A366E}"/>
              </a:ext>
            </a:extLst>
          </p:cNvPr>
          <p:cNvSpPr/>
          <p:nvPr/>
        </p:nvSpPr>
        <p:spPr>
          <a:xfrm>
            <a:off x="2214954" y="3007005"/>
            <a:ext cx="2024743" cy="783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Faculty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13D7CE2-8134-420F-B59D-D215EFD75AC7}"/>
              </a:ext>
            </a:extLst>
          </p:cNvPr>
          <p:cNvSpPr/>
          <p:nvPr/>
        </p:nvSpPr>
        <p:spPr>
          <a:xfrm>
            <a:off x="1497249" y="4670835"/>
            <a:ext cx="540477" cy="32264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ECDE9-70DA-47E9-BAE8-9C382862E1B2}"/>
              </a:ext>
            </a:extLst>
          </p:cNvPr>
          <p:cNvSpPr/>
          <p:nvPr/>
        </p:nvSpPr>
        <p:spPr>
          <a:xfrm>
            <a:off x="2214954" y="4440272"/>
            <a:ext cx="2024743" cy="783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Admin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2D5E7-EB96-4667-8191-20FC29E88641}"/>
              </a:ext>
            </a:extLst>
          </p:cNvPr>
          <p:cNvSpPr txBox="1"/>
          <p:nvPr/>
        </p:nvSpPr>
        <p:spPr>
          <a:xfrm>
            <a:off x="6647794" y="107544"/>
            <a:ext cx="209331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HOME PAGE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6519DF-DD82-4AF5-9EB7-F08BCA52EBEE}"/>
              </a:ext>
            </a:extLst>
          </p:cNvPr>
          <p:cNvSpPr/>
          <p:nvPr/>
        </p:nvSpPr>
        <p:spPr>
          <a:xfrm>
            <a:off x="9880474" y="5880099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93574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F379-9C31-47EC-92ED-C1C2E56D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068" y="5789448"/>
            <a:ext cx="3122612" cy="88812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D0CF66-5262-4E2A-8532-DE763D4DE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A361D-B789-4EE5-A839-90FB74E09433}"/>
              </a:ext>
            </a:extLst>
          </p:cNvPr>
          <p:cNvSpPr txBox="1"/>
          <p:nvPr/>
        </p:nvSpPr>
        <p:spPr>
          <a:xfrm>
            <a:off x="1996966" y="1191173"/>
            <a:ext cx="3678620" cy="464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400" b="1" dirty="0"/>
              <a:t>ADD NEW STUDENT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AEC-2DD6-45ED-A92A-1CFB5BFB0181}"/>
              </a:ext>
            </a:extLst>
          </p:cNvPr>
          <p:cNvSpPr txBox="1"/>
          <p:nvPr/>
        </p:nvSpPr>
        <p:spPr>
          <a:xfrm>
            <a:off x="1996966" y="2447160"/>
            <a:ext cx="3678620" cy="464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400" b="1" dirty="0"/>
              <a:t>REMOVE STUDENT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9E044-74AB-4B8F-8DF5-DDC46C27F240}"/>
              </a:ext>
            </a:extLst>
          </p:cNvPr>
          <p:cNvSpPr/>
          <p:nvPr/>
        </p:nvSpPr>
        <p:spPr>
          <a:xfrm>
            <a:off x="9880474" y="5880099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E8CD7-16CA-4DC4-9CE8-61DB2759A503}"/>
              </a:ext>
            </a:extLst>
          </p:cNvPr>
          <p:cNvSpPr txBox="1"/>
          <p:nvPr/>
        </p:nvSpPr>
        <p:spPr>
          <a:xfrm>
            <a:off x="7059450" y="39794"/>
            <a:ext cx="2110826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   HOME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1F3C56-4E4E-4DF4-81FC-7285C91A5A10}"/>
              </a:ext>
            </a:extLst>
          </p:cNvPr>
          <p:cNvSpPr txBox="1"/>
          <p:nvPr/>
        </p:nvSpPr>
        <p:spPr>
          <a:xfrm>
            <a:off x="10070661" y="39794"/>
            <a:ext cx="1644367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   LOGOUT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E5FDD02-748D-4DBA-B0DC-5A67CA6A0046}"/>
              </a:ext>
            </a:extLst>
          </p:cNvPr>
          <p:cNvSpPr/>
          <p:nvPr/>
        </p:nvSpPr>
        <p:spPr>
          <a:xfrm>
            <a:off x="1278757" y="1261954"/>
            <a:ext cx="540477" cy="32264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0402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3FBF-1DA9-4183-B8B1-D0707F01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2896" y="5570484"/>
            <a:ext cx="2868612" cy="8268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61CA4B-87DF-4F63-8F5D-89140ECD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C2C46EF-CD44-4E31-AEF1-700CCD2D4D24}"/>
              </a:ext>
            </a:extLst>
          </p:cNvPr>
          <p:cNvSpPr/>
          <p:nvPr/>
        </p:nvSpPr>
        <p:spPr>
          <a:xfrm>
            <a:off x="1953171" y="1514813"/>
            <a:ext cx="540477" cy="32264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ED979-39D4-48E2-A5BF-58773CFBA237}"/>
              </a:ext>
            </a:extLst>
          </p:cNvPr>
          <p:cNvSpPr/>
          <p:nvPr/>
        </p:nvSpPr>
        <p:spPr>
          <a:xfrm>
            <a:off x="2729459" y="1329970"/>
            <a:ext cx="1946365" cy="692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</a:t>
            </a:r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BD2097-EFEE-4EF4-B6E6-A1E5F7942A49}"/>
              </a:ext>
            </a:extLst>
          </p:cNvPr>
          <p:cNvSpPr/>
          <p:nvPr/>
        </p:nvSpPr>
        <p:spPr>
          <a:xfrm>
            <a:off x="2729459" y="2531338"/>
            <a:ext cx="2024743" cy="783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Faculty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DC536A-15F8-494A-95DE-28D3628FF15E}"/>
              </a:ext>
            </a:extLst>
          </p:cNvPr>
          <p:cNvSpPr/>
          <p:nvPr/>
        </p:nvSpPr>
        <p:spPr>
          <a:xfrm>
            <a:off x="2729459" y="3803753"/>
            <a:ext cx="2024743" cy="783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Admin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81D443-4E7E-41FC-951E-9B442A40CF61}"/>
              </a:ext>
            </a:extLst>
          </p:cNvPr>
          <p:cNvSpPr/>
          <p:nvPr/>
        </p:nvSpPr>
        <p:spPr>
          <a:xfrm>
            <a:off x="9880474" y="5880099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576202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1D1D-218C-4259-891D-9C7187EB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1656" y="5404069"/>
            <a:ext cx="950474" cy="6603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D25A5EC-5376-410F-9185-F9B37E3B3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AC3F4-0735-4E62-A62D-51CE3E9B16E5}"/>
              </a:ext>
            </a:extLst>
          </p:cNvPr>
          <p:cNvSpPr txBox="1"/>
          <p:nvPr/>
        </p:nvSpPr>
        <p:spPr>
          <a:xfrm>
            <a:off x="2671379" y="1609409"/>
            <a:ext cx="19268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dirty="0"/>
              <a:t>   Personal Info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A97F8-8E52-4943-BF5E-117523E96B4A}"/>
              </a:ext>
            </a:extLst>
          </p:cNvPr>
          <p:cNvSpPr txBox="1"/>
          <p:nvPr/>
        </p:nvSpPr>
        <p:spPr>
          <a:xfrm>
            <a:off x="2671379" y="2742917"/>
            <a:ext cx="19268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   Add Student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54D966-BE13-4D52-B424-33BB7B7AEC7D}"/>
              </a:ext>
            </a:extLst>
          </p:cNvPr>
          <p:cNvSpPr/>
          <p:nvPr/>
        </p:nvSpPr>
        <p:spPr>
          <a:xfrm>
            <a:off x="9968060" y="5923892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6F8A1-B853-49DA-B676-C70BB18BC4E9}"/>
              </a:ext>
            </a:extLst>
          </p:cNvPr>
          <p:cNvSpPr txBox="1"/>
          <p:nvPr/>
        </p:nvSpPr>
        <p:spPr>
          <a:xfrm>
            <a:off x="2671379" y="3876425"/>
            <a:ext cx="192689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 Remove      Student</a:t>
            </a:r>
          </a:p>
        </p:txBody>
      </p:sp>
    </p:spTree>
    <p:extLst>
      <p:ext uri="{BB962C8B-B14F-4D97-AF65-F5344CB8AC3E}">
        <p14:creationId xmlns:p14="http://schemas.microsoft.com/office/powerpoint/2010/main" val="285767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C073-6662-4B9A-BF35-B1BED52C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0" y="5313680"/>
            <a:ext cx="2556828" cy="74167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A84C36-A35F-496D-B178-C483589D0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312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0B01B8-9892-4139-BFD1-5E2F09162D22}"/>
              </a:ext>
            </a:extLst>
          </p:cNvPr>
          <p:cNvSpPr/>
          <p:nvPr/>
        </p:nvSpPr>
        <p:spPr>
          <a:xfrm>
            <a:off x="9775371" y="5684519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5C1B3-9C50-4B92-9976-58E65B05257D}"/>
              </a:ext>
            </a:extLst>
          </p:cNvPr>
          <p:cNvSpPr txBox="1"/>
          <p:nvPr/>
        </p:nvSpPr>
        <p:spPr>
          <a:xfrm>
            <a:off x="1117600" y="944880"/>
            <a:ext cx="108762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Arial Narrow" panose="020B0606020202030204" pitchFamily="34" charset="0"/>
              </a:rPr>
              <a:t>Developers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8A3D52-F4E8-42D9-AF24-C87B4B9EC155}"/>
              </a:ext>
            </a:extLst>
          </p:cNvPr>
          <p:cNvSpPr txBox="1">
            <a:spLocks/>
          </p:cNvSpPr>
          <p:nvPr/>
        </p:nvSpPr>
        <p:spPr>
          <a:xfrm>
            <a:off x="684212" y="3843867"/>
            <a:ext cx="6400800" cy="1947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</a:rPr>
              <a:t>TURZO ROY(19-40403-1)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</a:rPr>
              <a:t>AJOY ROY(20-42174-1)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2881DA-6215-477F-8F6C-6E4F50E387AB}"/>
              </a:ext>
            </a:extLst>
          </p:cNvPr>
          <p:cNvSpPr/>
          <p:nvPr/>
        </p:nvSpPr>
        <p:spPr>
          <a:xfrm>
            <a:off x="391886" y="5892368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18559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F379-9C31-47EC-92ED-C1C2E56D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068" y="5789448"/>
            <a:ext cx="3122612" cy="88812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D0CF66-5262-4E2A-8532-DE763D4DE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A361D-B789-4EE5-A839-90FB74E09433}"/>
              </a:ext>
            </a:extLst>
          </p:cNvPr>
          <p:cNvSpPr txBox="1"/>
          <p:nvPr/>
        </p:nvSpPr>
        <p:spPr>
          <a:xfrm>
            <a:off x="1690414" y="1585311"/>
            <a:ext cx="3678620" cy="464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400" b="1" dirty="0"/>
              <a:t>ADD NEW STUDENT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AEC-2DD6-45ED-A92A-1CFB5BFB0181}"/>
              </a:ext>
            </a:extLst>
          </p:cNvPr>
          <p:cNvSpPr txBox="1"/>
          <p:nvPr/>
        </p:nvSpPr>
        <p:spPr>
          <a:xfrm>
            <a:off x="1690414" y="2744953"/>
            <a:ext cx="3678620" cy="464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400" b="1" dirty="0"/>
              <a:t>REMOVE STUDENT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9E044-74AB-4B8F-8DF5-DDC46C27F240}"/>
              </a:ext>
            </a:extLst>
          </p:cNvPr>
          <p:cNvSpPr/>
          <p:nvPr/>
        </p:nvSpPr>
        <p:spPr>
          <a:xfrm>
            <a:off x="9880474" y="5880099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47C3C-203D-4B22-B8B9-5A3E8270BBEB}"/>
              </a:ext>
            </a:extLst>
          </p:cNvPr>
          <p:cNvSpPr txBox="1"/>
          <p:nvPr/>
        </p:nvSpPr>
        <p:spPr>
          <a:xfrm>
            <a:off x="6849243" y="43793"/>
            <a:ext cx="2093309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   HOME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0BC8C-5935-48C1-9EC9-3DC17F7E8236}"/>
              </a:ext>
            </a:extLst>
          </p:cNvPr>
          <p:cNvSpPr txBox="1"/>
          <p:nvPr/>
        </p:nvSpPr>
        <p:spPr>
          <a:xfrm>
            <a:off x="9505357" y="43793"/>
            <a:ext cx="2093309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    LOGOUT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505131-F45D-420C-A5FB-17A74B4F29EA}"/>
              </a:ext>
            </a:extLst>
          </p:cNvPr>
          <p:cNvSpPr/>
          <p:nvPr/>
        </p:nvSpPr>
        <p:spPr>
          <a:xfrm>
            <a:off x="980964" y="2815734"/>
            <a:ext cx="540477" cy="32264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2218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2B9D-8AD0-42C9-8AC5-06AEAE40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1003" y="5334000"/>
            <a:ext cx="1467233" cy="54653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DCDFD17-0365-400D-9227-90EA37417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566EF-E7E3-4239-BD2D-29E12BFE1CC6}"/>
              </a:ext>
            </a:extLst>
          </p:cNvPr>
          <p:cNvSpPr txBox="1"/>
          <p:nvPr/>
        </p:nvSpPr>
        <p:spPr>
          <a:xfrm>
            <a:off x="2643502" y="1359937"/>
            <a:ext cx="7300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Are you Really Want to Remove?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8914EA-0676-46F8-B3AD-525FF6C55318}"/>
              </a:ext>
            </a:extLst>
          </p:cNvPr>
          <p:cNvSpPr/>
          <p:nvPr/>
        </p:nvSpPr>
        <p:spPr>
          <a:xfrm>
            <a:off x="2757363" y="3162621"/>
            <a:ext cx="2103120" cy="6792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F75FD-1158-467D-B806-A5B0A7FA9B5A}"/>
              </a:ext>
            </a:extLst>
          </p:cNvPr>
          <p:cNvSpPr/>
          <p:nvPr/>
        </p:nvSpPr>
        <p:spPr>
          <a:xfrm>
            <a:off x="8085870" y="3162620"/>
            <a:ext cx="2103120" cy="6792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4829FA-5066-4709-94EB-80D8E9DC888C}"/>
              </a:ext>
            </a:extLst>
          </p:cNvPr>
          <p:cNvSpPr/>
          <p:nvPr/>
        </p:nvSpPr>
        <p:spPr>
          <a:xfrm>
            <a:off x="9801647" y="5880537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67869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F379-9C31-47EC-92ED-C1C2E56D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8068" y="5789448"/>
            <a:ext cx="3122612" cy="88812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D0CF66-5262-4E2A-8532-DE763D4DE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A361D-B789-4EE5-A839-90FB74E09433}"/>
              </a:ext>
            </a:extLst>
          </p:cNvPr>
          <p:cNvSpPr txBox="1"/>
          <p:nvPr/>
        </p:nvSpPr>
        <p:spPr>
          <a:xfrm>
            <a:off x="1996966" y="1191173"/>
            <a:ext cx="3678620" cy="464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400" b="1" dirty="0"/>
              <a:t>ADD NEW STUDENT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AEC-2DD6-45ED-A92A-1CFB5BFB0181}"/>
              </a:ext>
            </a:extLst>
          </p:cNvPr>
          <p:cNvSpPr txBox="1"/>
          <p:nvPr/>
        </p:nvSpPr>
        <p:spPr>
          <a:xfrm>
            <a:off x="1996966" y="2447160"/>
            <a:ext cx="3678620" cy="464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400" b="1" dirty="0"/>
              <a:t>REMOVE STUDENT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9E044-74AB-4B8F-8DF5-DDC46C27F240}"/>
              </a:ext>
            </a:extLst>
          </p:cNvPr>
          <p:cNvSpPr/>
          <p:nvPr/>
        </p:nvSpPr>
        <p:spPr>
          <a:xfrm>
            <a:off x="9880474" y="5880099"/>
            <a:ext cx="2024743" cy="738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EXIT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E8CD7-16CA-4DC4-9CE8-61DB2759A503}"/>
              </a:ext>
            </a:extLst>
          </p:cNvPr>
          <p:cNvSpPr txBox="1"/>
          <p:nvPr/>
        </p:nvSpPr>
        <p:spPr>
          <a:xfrm>
            <a:off x="7059450" y="39794"/>
            <a:ext cx="2110826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   HOME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1F3C56-4E4E-4DF4-81FC-7285C91A5A10}"/>
              </a:ext>
            </a:extLst>
          </p:cNvPr>
          <p:cNvSpPr txBox="1"/>
          <p:nvPr/>
        </p:nvSpPr>
        <p:spPr>
          <a:xfrm>
            <a:off x="10070661" y="39794"/>
            <a:ext cx="1644367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   LOGOUT</a:t>
            </a:r>
          </a:p>
        </p:txBody>
      </p:sp>
    </p:spTree>
    <p:extLst>
      <p:ext uri="{BB962C8B-B14F-4D97-AF65-F5344CB8AC3E}">
        <p14:creationId xmlns:p14="http://schemas.microsoft.com/office/powerpoint/2010/main" val="2786095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2661-04AE-4C2A-A73D-638B242E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4EF5E-648C-4CDA-919C-E8EBACE82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46"/>
            <a:ext cx="12192000" cy="68959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732559-8EE6-425B-A591-288C3D0F48FC}"/>
              </a:ext>
            </a:extLst>
          </p:cNvPr>
          <p:cNvSpPr txBox="1"/>
          <p:nvPr/>
        </p:nvSpPr>
        <p:spPr>
          <a:xfrm>
            <a:off x="995680" y="1050264"/>
            <a:ext cx="61772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Are you sure want</a:t>
            </a:r>
          </a:p>
          <a:p>
            <a:r>
              <a:rPr lang="en-US" sz="4400" b="1" dirty="0"/>
              <a:t> to exit?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C3A569-DE9B-487F-8F6F-AE2CE374F1BF}"/>
              </a:ext>
            </a:extLst>
          </p:cNvPr>
          <p:cNvSpPr/>
          <p:nvPr/>
        </p:nvSpPr>
        <p:spPr>
          <a:xfrm>
            <a:off x="2564674" y="4561596"/>
            <a:ext cx="2103120" cy="6792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3B8F7D-1B06-4891-B077-1A63E20BF2E4}"/>
              </a:ext>
            </a:extLst>
          </p:cNvPr>
          <p:cNvSpPr/>
          <p:nvPr/>
        </p:nvSpPr>
        <p:spPr>
          <a:xfrm>
            <a:off x="7172960" y="4561596"/>
            <a:ext cx="2103120" cy="6792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5795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2932-C4A6-4B7D-B841-21B7C72B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endParaRPr lang="en-US" sz="4000" b="1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E07905E-7E2C-43E2-8716-DC5401D25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812" y="3382963"/>
            <a:ext cx="2422913" cy="150812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FC9DD1-78C5-4724-BFCC-0236BF72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65922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EE92F-0558-49BD-BA7D-F3256C118114}"/>
              </a:ext>
            </a:extLst>
          </p:cNvPr>
          <p:cNvSpPr txBox="1"/>
          <p:nvPr/>
        </p:nvSpPr>
        <p:spPr>
          <a:xfrm>
            <a:off x="1666327" y="4383256"/>
            <a:ext cx="97264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1933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9E88A-CBF4-4602-A399-42C5AB6A5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9200" y="5496560"/>
            <a:ext cx="4291012" cy="965199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F4633-FA56-44B2-B169-9C9AF6BDE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67329F3-2086-478F-9157-E3413D309533}"/>
              </a:ext>
            </a:extLst>
          </p:cNvPr>
          <p:cNvSpPr txBox="1">
            <a:spLocks/>
          </p:cNvSpPr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User id           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Password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D3588-93A7-4281-88F0-90F9EB54AA45}"/>
              </a:ext>
            </a:extLst>
          </p:cNvPr>
          <p:cNvSpPr/>
          <p:nvPr/>
        </p:nvSpPr>
        <p:spPr>
          <a:xfrm>
            <a:off x="3535680" y="1744345"/>
            <a:ext cx="1950720" cy="4310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20-42174-1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57F98-AC4B-4AFE-892F-E8A437735E26}"/>
              </a:ext>
            </a:extLst>
          </p:cNvPr>
          <p:cNvSpPr/>
          <p:nvPr/>
        </p:nvSpPr>
        <p:spPr>
          <a:xfrm>
            <a:off x="3535680" y="2807169"/>
            <a:ext cx="1950720" cy="4310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********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22D1D-2C66-49BA-BF13-E0672B157F11}"/>
              </a:ext>
            </a:extLst>
          </p:cNvPr>
          <p:cNvSpPr txBox="1"/>
          <p:nvPr/>
        </p:nvSpPr>
        <p:spPr>
          <a:xfrm>
            <a:off x="1219200" y="4571762"/>
            <a:ext cx="853440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4000" b="1" dirty="0">
                <a:latin typeface="Bahnschrift" panose="020B0502040204020203" pitchFamily="34" charset="0"/>
              </a:rPr>
              <a:t>LOGIN</a:t>
            </a:r>
            <a:r>
              <a:rPr lang="en-US" sz="4000" dirty="0">
                <a:latin typeface="Bahnschrift" panose="020B0502040204020203" pitchFamily="34" charset="0"/>
              </a:rPr>
              <a:t>                  </a:t>
            </a:r>
            <a:r>
              <a:rPr lang="en-US" sz="2400" b="1" dirty="0">
                <a:latin typeface="Bahnschrift" panose="020B0502040204020203" pitchFamily="34" charset="0"/>
              </a:rPr>
              <a:t>Forgot Password</a:t>
            </a:r>
          </a:p>
          <a:p>
            <a:endParaRPr lang="en-US" sz="2400" b="1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                                                 </a:t>
            </a:r>
            <a:endParaRPr lang="en-US" sz="2400" b="1" dirty="0">
              <a:latin typeface="Bahnschrift" panose="020B0502040204020203" pitchFamily="34" charset="0"/>
            </a:endParaRPr>
          </a:p>
          <a:p>
            <a:endParaRPr lang="en-US" sz="2400" b="1" dirty="0">
              <a:latin typeface="Bahnschrift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EE5BF-BA59-46E2-8614-309E9CA11C92}"/>
              </a:ext>
            </a:extLst>
          </p:cNvPr>
          <p:cNvSpPr txBox="1"/>
          <p:nvPr/>
        </p:nvSpPr>
        <p:spPr>
          <a:xfrm>
            <a:off x="6840483" y="5941367"/>
            <a:ext cx="162910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/>
              <a:t> RESISTER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E060B-6915-4326-9CB1-1FAE14C93221}"/>
              </a:ext>
            </a:extLst>
          </p:cNvPr>
          <p:cNvSpPr txBox="1"/>
          <p:nvPr/>
        </p:nvSpPr>
        <p:spPr>
          <a:xfrm>
            <a:off x="9485588" y="96345"/>
            <a:ext cx="239986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b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45396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343DF-A9C0-48B5-ABAE-DA1C21A2F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"/>
            <a:ext cx="12192000" cy="685630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AD3A718-7496-442C-9C49-508A92842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16357600" y="4643120"/>
            <a:ext cx="2760980" cy="5791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altLang="en-US" dirty="0">
                <a:cs typeface="Times New Roman" panose="02020603050405020304" pitchFamily="18" charset="0"/>
              </a:rPr>
              <a:t>View attendance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7D9028-825C-4126-B897-0685A88D9A1A}"/>
              </a:ext>
            </a:extLst>
          </p:cNvPr>
          <p:cNvSpPr/>
          <p:nvPr/>
        </p:nvSpPr>
        <p:spPr>
          <a:xfrm>
            <a:off x="2481116" y="2836846"/>
            <a:ext cx="3435532" cy="718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View attendance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60E4C0-3BD1-4979-9040-289A87A77806}"/>
              </a:ext>
            </a:extLst>
          </p:cNvPr>
          <p:cNvSpPr/>
          <p:nvPr/>
        </p:nvSpPr>
        <p:spPr>
          <a:xfrm>
            <a:off x="2481116" y="1343431"/>
            <a:ext cx="3435532" cy="718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View results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74F0D-FD82-4585-AE72-FE56FE371B24}"/>
              </a:ext>
            </a:extLst>
          </p:cNvPr>
          <p:cNvSpPr/>
          <p:nvPr/>
        </p:nvSpPr>
        <p:spPr>
          <a:xfrm>
            <a:off x="2481116" y="4330261"/>
            <a:ext cx="3435532" cy="718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View Schedules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5A0A6-BADA-41E3-A706-7F93440A9768}"/>
              </a:ext>
            </a:extLst>
          </p:cNvPr>
          <p:cNvSpPr txBox="1"/>
          <p:nvPr/>
        </p:nvSpPr>
        <p:spPr>
          <a:xfrm>
            <a:off x="7278416" y="52552"/>
            <a:ext cx="239986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0EB96-CAFE-4203-9984-B17DBFAFA6CF}"/>
              </a:ext>
            </a:extLst>
          </p:cNvPr>
          <p:cNvSpPr txBox="1"/>
          <p:nvPr/>
        </p:nvSpPr>
        <p:spPr>
          <a:xfrm>
            <a:off x="10407869" y="43793"/>
            <a:ext cx="1449551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/>
              <a:t>  LOGOUT</a:t>
            </a:r>
          </a:p>
        </p:txBody>
      </p:sp>
    </p:spTree>
    <p:extLst>
      <p:ext uri="{BB962C8B-B14F-4D97-AF65-F5344CB8AC3E}">
        <p14:creationId xmlns:p14="http://schemas.microsoft.com/office/powerpoint/2010/main" val="233168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D50C-1428-4106-A7B9-4D0DC40C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5920" y="5679440"/>
            <a:ext cx="4382452" cy="8331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74129-FE04-4A7E-AE7D-1A090A8BC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45" y="0"/>
            <a:ext cx="12192000" cy="6858000"/>
          </a:xfrm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CE4FFC9F-F655-4C16-A543-98031834F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251110"/>
              </p:ext>
            </p:extLst>
          </p:nvPr>
        </p:nvGraphicFramePr>
        <p:xfrm>
          <a:off x="1344612" y="2561332"/>
          <a:ext cx="8534397" cy="2334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6609">
                  <a:extLst>
                    <a:ext uri="{9D8B030D-6E8A-4147-A177-3AD203B41FA5}">
                      <a16:colId xmlns:a16="http://schemas.microsoft.com/office/drawing/2014/main" val="811812696"/>
                    </a:ext>
                  </a:extLst>
                </a:gridCol>
                <a:gridCol w="1940118">
                  <a:extLst>
                    <a:ext uri="{9D8B030D-6E8A-4147-A177-3AD203B41FA5}">
                      <a16:colId xmlns:a16="http://schemas.microsoft.com/office/drawing/2014/main" val="3349319416"/>
                    </a:ext>
                  </a:extLst>
                </a:gridCol>
                <a:gridCol w="1867670">
                  <a:extLst>
                    <a:ext uri="{9D8B030D-6E8A-4147-A177-3AD203B41FA5}">
                      <a16:colId xmlns:a16="http://schemas.microsoft.com/office/drawing/2014/main" val="2988654749"/>
                    </a:ext>
                  </a:extLst>
                </a:gridCol>
              </a:tblGrid>
              <a:tr h="480234"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Grade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217951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130915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Physics 2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236603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Introduction to electrical circuit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2203850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Economics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248631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English 2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 marL="74213" marR="7421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</a:t>
                      </a:r>
                    </a:p>
                  </a:txBody>
                  <a:tcPr marL="74213" marR="74213"/>
                </a:tc>
                <a:extLst>
                  <a:ext uri="{0D108BD9-81ED-4DB2-BD59-A6C34878D82A}">
                    <a16:rowId xmlns:a16="http://schemas.microsoft.com/office/drawing/2014/main" val="235808766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354E53A-B430-4A9B-986E-C8C2AB71DB0A}"/>
              </a:ext>
            </a:extLst>
          </p:cNvPr>
          <p:cNvSpPr/>
          <p:nvPr/>
        </p:nvSpPr>
        <p:spPr>
          <a:xfrm>
            <a:off x="9640074" y="5881865"/>
            <a:ext cx="1689374" cy="6008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3F7CB8-8774-40A3-A7C5-1BA3EE5973C9}"/>
              </a:ext>
            </a:extLst>
          </p:cNvPr>
          <p:cNvSpPr/>
          <p:nvPr/>
        </p:nvSpPr>
        <p:spPr>
          <a:xfrm>
            <a:off x="684212" y="5911667"/>
            <a:ext cx="1320801" cy="6008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/>
              <a:t>    BACK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2BEC1558-37F9-429F-8B8B-A08AE6CA8C50}"/>
              </a:ext>
            </a:extLst>
          </p:cNvPr>
          <p:cNvSpPr txBox="1">
            <a:spLocks/>
          </p:cNvSpPr>
          <p:nvPr/>
        </p:nvSpPr>
        <p:spPr>
          <a:xfrm>
            <a:off x="703701" y="-568961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NAME: TURZO ROY         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>
                <a:solidFill>
                  <a:schemeClr val="tx1"/>
                </a:solidFill>
                <a:latin typeface="Arial Black" panose="020B0A04020102020204" pitchFamily="34" charset="0"/>
              </a:rPr>
              <a:t>ID: 19-40403-1</a:t>
            </a: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80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343DF-A9C0-48B5-ABAE-DA1C21A2F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"/>
            <a:ext cx="12192000" cy="685630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AD3A718-7496-442C-9C49-508A92842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16357600" y="4643120"/>
            <a:ext cx="2760980" cy="5791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altLang="en-US" dirty="0">
                <a:cs typeface="Times New Roman" panose="02020603050405020304" pitchFamily="18" charset="0"/>
              </a:rPr>
              <a:t>View attendance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7D9028-825C-4126-B897-0685A88D9A1A}"/>
              </a:ext>
            </a:extLst>
          </p:cNvPr>
          <p:cNvSpPr/>
          <p:nvPr/>
        </p:nvSpPr>
        <p:spPr>
          <a:xfrm>
            <a:off x="2481116" y="2836846"/>
            <a:ext cx="3435532" cy="718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View attendance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60E4C0-3BD1-4979-9040-289A87A77806}"/>
              </a:ext>
            </a:extLst>
          </p:cNvPr>
          <p:cNvSpPr/>
          <p:nvPr/>
        </p:nvSpPr>
        <p:spPr>
          <a:xfrm>
            <a:off x="2481116" y="1343431"/>
            <a:ext cx="3435532" cy="718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View results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74F0D-FD82-4585-AE72-FE56FE371B24}"/>
              </a:ext>
            </a:extLst>
          </p:cNvPr>
          <p:cNvSpPr/>
          <p:nvPr/>
        </p:nvSpPr>
        <p:spPr>
          <a:xfrm>
            <a:off x="2481116" y="4330261"/>
            <a:ext cx="3435532" cy="718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cs typeface="Times New Roman" panose="02020603050405020304" pitchFamily="18" charset="0"/>
              </a:rPr>
              <a:t>View Schedules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5A0A6-BADA-41E3-A706-7F93440A9768}"/>
              </a:ext>
            </a:extLst>
          </p:cNvPr>
          <p:cNvSpPr txBox="1"/>
          <p:nvPr/>
        </p:nvSpPr>
        <p:spPr>
          <a:xfrm>
            <a:off x="7278416" y="52552"/>
            <a:ext cx="239986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0EB96-CAFE-4203-9984-B17DBFAFA6CF}"/>
              </a:ext>
            </a:extLst>
          </p:cNvPr>
          <p:cNvSpPr txBox="1"/>
          <p:nvPr/>
        </p:nvSpPr>
        <p:spPr>
          <a:xfrm>
            <a:off x="10407869" y="43793"/>
            <a:ext cx="1449551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/>
              <a:t>  LOGOUT</a:t>
            </a:r>
          </a:p>
        </p:txBody>
      </p:sp>
    </p:spTree>
    <p:extLst>
      <p:ext uri="{BB962C8B-B14F-4D97-AF65-F5344CB8AC3E}">
        <p14:creationId xmlns:p14="http://schemas.microsoft.com/office/powerpoint/2010/main" val="184686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3C6C-A52F-4207-8193-4890642E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320" y="4572000"/>
            <a:ext cx="3965892" cy="8026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0BC48-8DD0-4BB2-BB97-49DAA559D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818E8-063F-4D7B-8726-6A9BE8BF939F}"/>
              </a:ext>
            </a:extLst>
          </p:cNvPr>
          <p:cNvSpPr/>
          <p:nvPr/>
        </p:nvSpPr>
        <p:spPr>
          <a:xfrm>
            <a:off x="4670572" y="1369472"/>
            <a:ext cx="3435532" cy="7184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10 Days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5034F5-2763-4A48-8655-28E80B385A0E}"/>
              </a:ext>
            </a:extLst>
          </p:cNvPr>
          <p:cNvSpPr/>
          <p:nvPr/>
        </p:nvSpPr>
        <p:spPr>
          <a:xfrm>
            <a:off x="4738414" y="2515778"/>
            <a:ext cx="3435532" cy="718457"/>
          </a:xfrm>
          <a:prstGeom prst="rect">
            <a:avLst/>
          </a:prstGeom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8 Days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9F562-2FF0-4DA9-A6B4-51440AE8077D}"/>
              </a:ext>
            </a:extLst>
          </p:cNvPr>
          <p:cNvSpPr/>
          <p:nvPr/>
        </p:nvSpPr>
        <p:spPr>
          <a:xfrm>
            <a:off x="249739" y="5831944"/>
            <a:ext cx="3435532" cy="718457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Back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DFAA7-BE70-49BD-990B-6A00B5F20C84}"/>
              </a:ext>
            </a:extLst>
          </p:cNvPr>
          <p:cNvSpPr txBox="1"/>
          <p:nvPr/>
        </p:nvSpPr>
        <p:spPr>
          <a:xfrm>
            <a:off x="10098690" y="6150291"/>
            <a:ext cx="169917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 Next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0F641DA-DD9D-4477-A2AD-01D4E5D78E78}"/>
              </a:ext>
            </a:extLst>
          </p:cNvPr>
          <p:cNvSpPr txBox="1">
            <a:spLocks/>
          </p:cNvSpPr>
          <p:nvPr/>
        </p:nvSpPr>
        <p:spPr>
          <a:xfrm>
            <a:off x="1564290" y="507654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Total Class           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r>
              <a:rPr lang="en-US" sz="2800" dirty="0" err="1">
                <a:solidFill>
                  <a:schemeClr val="tx1"/>
                </a:solidFill>
                <a:latin typeface="Arial Black" panose="020B0A04020102020204" pitchFamily="34" charset="0"/>
              </a:rPr>
              <a:t>Attendent</a:t>
            </a: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AADFA-1801-48F8-9876-CEBAF58580B6}"/>
              </a:ext>
            </a:extLst>
          </p:cNvPr>
          <p:cNvSpPr txBox="1"/>
          <p:nvPr/>
        </p:nvSpPr>
        <p:spPr>
          <a:xfrm>
            <a:off x="7779885" y="53772"/>
            <a:ext cx="209331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Homepage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39F53-EED5-44B1-9E23-88BB921250F6}"/>
              </a:ext>
            </a:extLst>
          </p:cNvPr>
          <p:cNvSpPr txBox="1"/>
          <p:nvPr/>
        </p:nvSpPr>
        <p:spPr>
          <a:xfrm>
            <a:off x="9985942" y="53772"/>
            <a:ext cx="209331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     Logout</a:t>
            </a:r>
          </a:p>
        </p:txBody>
      </p:sp>
    </p:spTree>
    <p:extLst>
      <p:ext uri="{BB962C8B-B14F-4D97-AF65-F5344CB8AC3E}">
        <p14:creationId xmlns:p14="http://schemas.microsoft.com/office/powerpoint/2010/main" val="6964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3C6C-A52F-4207-8193-4890642E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320" y="4572000"/>
            <a:ext cx="3965892" cy="8026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0BC48-8DD0-4BB2-BB97-49DAA559D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818E8-063F-4D7B-8726-6A9BE8BF939F}"/>
              </a:ext>
            </a:extLst>
          </p:cNvPr>
          <p:cNvSpPr/>
          <p:nvPr/>
        </p:nvSpPr>
        <p:spPr>
          <a:xfrm>
            <a:off x="4901329" y="1731663"/>
            <a:ext cx="3435532" cy="7184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2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5034F5-2763-4A48-8655-28E80B385A0E}"/>
              </a:ext>
            </a:extLst>
          </p:cNvPr>
          <p:cNvSpPr/>
          <p:nvPr/>
        </p:nvSpPr>
        <p:spPr>
          <a:xfrm>
            <a:off x="8336861" y="5698098"/>
            <a:ext cx="3435532" cy="718457"/>
          </a:xfrm>
          <a:prstGeom prst="rect">
            <a:avLst/>
          </a:prstGeom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Next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9F562-2FF0-4DA9-A6B4-51440AE8077D}"/>
              </a:ext>
            </a:extLst>
          </p:cNvPr>
          <p:cNvSpPr/>
          <p:nvPr/>
        </p:nvSpPr>
        <p:spPr>
          <a:xfrm>
            <a:off x="419607" y="5864975"/>
            <a:ext cx="3435532" cy="718457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Back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7DFAF-853E-4B3E-905F-84CD75711644}"/>
              </a:ext>
            </a:extLst>
          </p:cNvPr>
          <p:cNvSpPr txBox="1"/>
          <p:nvPr/>
        </p:nvSpPr>
        <p:spPr>
          <a:xfrm>
            <a:off x="7059449" y="107544"/>
            <a:ext cx="209331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DFAA7-BE70-49BD-990B-6A00B5F20C84}"/>
              </a:ext>
            </a:extLst>
          </p:cNvPr>
          <p:cNvSpPr txBox="1"/>
          <p:nvPr/>
        </p:nvSpPr>
        <p:spPr>
          <a:xfrm>
            <a:off x="10098690" y="107544"/>
            <a:ext cx="169917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 LOGOUT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F5879B2-7602-438D-B5DF-16F1AF420A45}"/>
              </a:ext>
            </a:extLst>
          </p:cNvPr>
          <p:cNvSpPr txBox="1">
            <a:spLocks/>
          </p:cNvSpPr>
          <p:nvPr/>
        </p:nvSpPr>
        <p:spPr>
          <a:xfrm>
            <a:off x="1154864" y="800673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Number of Absent         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7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3C6C-A52F-4207-8193-4890642E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320" y="4572000"/>
            <a:ext cx="3965892" cy="8026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0BC48-8DD0-4BB2-BB97-49DAA559D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818E8-063F-4D7B-8726-6A9BE8BF939F}"/>
              </a:ext>
            </a:extLst>
          </p:cNvPr>
          <p:cNvSpPr/>
          <p:nvPr/>
        </p:nvSpPr>
        <p:spPr>
          <a:xfrm>
            <a:off x="5150396" y="1733929"/>
            <a:ext cx="3435532" cy="7184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8 Marks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9F562-2FF0-4DA9-A6B4-51440AE8077D}"/>
              </a:ext>
            </a:extLst>
          </p:cNvPr>
          <p:cNvSpPr/>
          <p:nvPr/>
        </p:nvSpPr>
        <p:spPr>
          <a:xfrm>
            <a:off x="208175" y="5837644"/>
            <a:ext cx="3435532" cy="718457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Back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7DFAF-853E-4B3E-905F-84CD75711644}"/>
              </a:ext>
            </a:extLst>
          </p:cNvPr>
          <p:cNvSpPr txBox="1"/>
          <p:nvPr/>
        </p:nvSpPr>
        <p:spPr>
          <a:xfrm>
            <a:off x="7059449" y="107544"/>
            <a:ext cx="2093310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DFAA7-BE70-49BD-990B-6A00B5F20C84}"/>
              </a:ext>
            </a:extLst>
          </p:cNvPr>
          <p:cNvSpPr txBox="1"/>
          <p:nvPr/>
        </p:nvSpPr>
        <p:spPr>
          <a:xfrm>
            <a:off x="10098690" y="107544"/>
            <a:ext cx="169917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    LOGOUT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3F13F1-9FCC-42DB-ADC8-7D096C130A1C}"/>
              </a:ext>
            </a:extLst>
          </p:cNvPr>
          <p:cNvSpPr txBox="1">
            <a:spLocks/>
          </p:cNvSpPr>
          <p:nvPr/>
        </p:nvSpPr>
        <p:spPr>
          <a:xfrm>
            <a:off x="1307666" y="849207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Marks Obtained          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4E5E7A-8FBC-4791-845B-AD6BFCDDFCB2}"/>
              </a:ext>
            </a:extLst>
          </p:cNvPr>
          <p:cNvSpPr/>
          <p:nvPr/>
        </p:nvSpPr>
        <p:spPr>
          <a:xfrm>
            <a:off x="8561130" y="5837643"/>
            <a:ext cx="3435532" cy="718457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Done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770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136</TotalTime>
  <Words>175</Words>
  <Application>Microsoft Office PowerPoint</Application>
  <PresentationFormat>Widescreen</PresentationFormat>
  <Paragraphs>111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Slice</vt:lpstr>
      <vt:lpstr>PowerPoint Presentation</vt:lpstr>
      <vt:lpstr>PowerPoint Presentation</vt:lpstr>
      <vt:lpstr>PowerPoint Presentation</vt:lpstr>
      <vt:lpstr>View attendance</vt:lpstr>
      <vt:lpstr>PowerPoint Presentation</vt:lpstr>
      <vt:lpstr>View attendance</vt:lpstr>
      <vt:lpstr>PowerPoint Presentation</vt:lpstr>
      <vt:lpstr>PowerPoint Presentation</vt:lpstr>
      <vt:lpstr>PowerPoint Presentation</vt:lpstr>
      <vt:lpstr>View attendance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 Roy</dc:creator>
  <cp:lastModifiedBy>Anik Roy</cp:lastModifiedBy>
  <cp:revision>25</cp:revision>
  <dcterms:created xsi:type="dcterms:W3CDTF">2020-08-31T20:44:25Z</dcterms:created>
  <dcterms:modified xsi:type="dcterms:W3CDTF">2020-09-22T19:07:14Z</dcterms:modified>
</cp:coreProperties>
</file>